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66" r:id="rId4"/>
    <p:sldId id="267" r:id="rId5"/>
    <p:sldId id="272" r:id="rId6"/>
    <p:sldId id="270" r:id="rId7"/>
    <p:sldId id="271" r:id="rId8"/>
    <p:sldId id="274" r:id="rId9"/>
    <p:sldId id="275" r:id="rId10"/>
    <p:sldId id="276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963F7-02ED-4E82-A75F-6ED70AA72E2B}" v="3" dt="2020-01-28T14:43:5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faugere" userId="cc7418baedc4a675" providerId="LiveId" clId="{AFC963F7-02ED-4E82-A75F-6ED70AA72E2B}"/>
    <pc:docChg chg="custSel modSld">
      <pc:chgData name="julien faugere" userId="cc7418baedc4a675" providerId="LiveId" clId="{AFC963F7-02ED-4E82-A75F-6ED70AA72E2B}" dt="2020-01-28T14:44:02.641" v="58" actId="20577"/>
      <pc:docMkLst>
        <pc:docMk/>
      </pc:docMkLst>
      <pc:sldChg chg="addSp delSp modSp">
        <pc:chgData name="julien faugere" userId="cc7418baedc4a675" providerId="LiveId" clId="{AFC963F7-02ED-4E82-A75F-6ED70AA72E2B}" dt="2020-01-28T14:43:19.938" v="21" actId="20577"/>
        <pc:sldMkLst>
          <pc:docMk/>
          <pc:sldMk cId="2672418933" sldId="269"/>
        </pc:sldMkLst>
        <pc:spChg chg="add del">
          <ac:chgData name="julien faugere" userId="cc7418baedc4a675" providerId="LiveId" clId="{AFC963F7-02ED-4E82-A75F-6ED70AA72E2B}" dt="2020-01-28T14:43:15.027" v="17" actId="478"/>
          <ac:spMkLst>
            <pc:docMk/>
            <pc:sldMk cId="2672418933" sldId="269"/>
            <ac:spMk id="3" creationId="{C4C7DC11-F3AB-44FC-819E-E3F6D6DF7748}"/>
          </ac:spMkLst>
        </pc:spChg>
        <pc:spChg chg="mod">
          <ac:chgData name="julien faugere" userId="cc7418baedc4a675" providerId="LiveId" clId="{AFC963F7-02ED-4E82-A75F-6ED70AA72E2B}" dt="2020-01-28T14:43:19.938" v="21" actId="20577"/>
          <ac:spMkLst>
            <pc:docMk/>
            <pc:sldMk cId="2672418933" sldId="269"/>
            <ac:spMk id="32" creationId="{30691835-98D8-4A3C-84B3-8CC79DC45886}"/>
          </ac:spMkLst>
        </pc:spChg>
      </pc:sldChg>
      <pc:sldChg chg="modSp">
        <pc:chgData name="julien faugere" userId="cc7418baedc4a675" providerId="LiveId" clId="{AFC963F7-02ED-4E82-A75F-6ED70AA72E2B}" dt="2020-01-28T14:42:13.318" v="1" actId="20577"/>
        <pc:sldMkLst>
          <pc:docMk/>
          <pc:sldMk cId="2384871891" sldId="271"/>
        </pc:sldMkLst>
        <pc:spChg chg="mod">
          <ac:chgData name="julien faugere" userId="cc7418baedc4a675" providerId="LiveId" clId="{AFC963F7-02ED-4E82-A75F-6ED70AA72E2B}" dt="2020-01-28T14:42:13.318" v="1" actId="20577"/>
          <ac:spMkLst>
            <pc:docMk/>
            <pc:sldMk cId="2384871891" sldId="271"/>
            <ac:spMk id="4" creationId="{E651F24B-BC84-4BFE-B9A5-018A4C36B23C}"/>
          </ac:spMkLst>
        </pc:spChg>
      </pc:sldChg>
      <pc:sldChg chg="modSp">
        <pc:chgData name="julien faugere" userId="cc7418baedc4a675" providerId="LiveId" clId="{AFC963F7-02ED-4E82-A75F-6ED70AA72E2B}" dt="2020-01-28T14:42:42.179" v="14" actId="20577"/>
        <pc:sldMkLst>
          <pc:docMk/>
          <pc:sldMk cId="190697324" sldId="273"/>
        </pc:sldMkLst>
        <pc:spChg chg="mod">
          <ac:chgData name="julien faugere" userId="cc7418baedc4a675" providerId="LiveId" clId="{AFC963F7-02ED-4E82-A75F-6ED70AA72E2B}" dt="2020-01-28T14:42:42.179" v="14" actId="20577"/>
          <ac:spMkLst>
            <pc:docMk/>
            <pc:sldMk cId="190697324" sldId="273"/>
            <ac:spMk id="3" creationId="{563E81AB-4F45-43FC-BFAE-406FFBA16D82}"/>
          </ac:spMkLst>
        </pc:spChg>
      </pc:sldChg>
      <pc:sldChg chg="modSp">
        <pc:chgData name="julien faugere" userId="cc7418baedc4a675" providerId="LiveId" clId="{AFC963F7-02ED-4E82-A75F-6ED70AA72E2B}" dt="2020-01-28T14:42:48.114" v="15" actId="20577"/>
        <pc:sldMkLst>
          <pc:docMk/>
          <pc:sldMk cId="2988317586" sldId="274"/>
        </pc:sldMkLst>
        <pc:spChg chg="mod">
          <ac:chgData name="julien faugere" userId="cc7418baedc4a675" providerId="LiveId" clId="{AFC963F7-02ED-4E82-A75F-6ED70AA72E2B}" dt="2020-01-28T14:42:48.114" v="15" actId="20577"/>
          <ac:spMkLst>
            <pc:docMk/>
            <pc:sldMk cId="2988317586" sldId="274"/>
            <ac:spMk id="3" creationId="{563E81AB-4F45-43FC-BFAE-406FFBA16D82}"/>
          </ac:spMkLst>
        </pc:spChg>
      </pc:sldChg>
      <pc:sldChg chg="modSp">
        <pc:chgData name="julien faugere" userId="cc7418baedc4a675" providerId="LiveId" clId="{AFC963F7-02ED-4E82-A75F-6ED70AA72E2B}" dt="2020-01-28T14:44:02.641" v="58" actId="20577"/>
        <pc:sldMkLst>
          <pc:docMk/>
          <pc:sldMk cId="3241720088" sldId="275"/>
        </pc:sldMkLst>
        <pc:spChg chg="mod">
          <ac:chgData name="julien faugere" userId="cc7418baedc4a675" providerId="LiveId" clId="{AFC963F7-02ED-4E82-A75F-6ED70AA72E2B}" dt="2020-01-28T14:44:02.641" v="58" actId="20577"/>
          <ac:spMkLst>
            <pc:docMk/>
            <pc:sldMk cId="3241720088" sldId="275"/>
            <ac:spMk id="4" creationId="{E651F24B-BC84-4BFE-B9A5-018A4C36B2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7D9DC-01CD-40E0-A6A2-6D7C77E0C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8DB69A-B653-4872-B692-6DA60087F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30C1DD-DF2E-491E-BFCE-37D38244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0D18F1-6D43-4F28-9BB4-AFD8E5C7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035D5C-7FE8-469A-9B35-4A5F6FBD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11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42D2B-3A89-474B-9C13-F8E193F4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35E535-1A51-4BDF-8A59-856E1BA8C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4A2CD-C854-4499-9802-7C960BD6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BD3A5C-E373-40B5-BD0C-D1F83C66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52581-CC8E-4403-A614-3A642C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4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F68032-052F-43C1-BBBD-B3C88FAA7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658A7-0C79-4D27-B923-5D3F9D384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62ED8-4804-4C0B-90F7-CAECD4FA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952B9-08B6-41FF-A203-5E2EA1F2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433DC-97FA-4268-9E0C-7371AD26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2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9661F-EB42-486F-BFFF-432FD847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C22AFB-61EF-4F57-8C2F-D9B0F824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422AAE-6997-4ADB-A3D0-3C56B94F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ABC71-EDAB-4E7C-9486-FF549CF3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DFDD2-C6D4-4971-A518-DBD1977E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5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A5277-E942-4F68-9E7F-34F75838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A6573-D056-4170-898E-9CFDF38E7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AAC8B-4330-4D88-956A-003F9F7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8BBBC-3DD3-41F3-8E78-501A2191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EE416-CA11-499F-BC56-C7688F47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44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309A6-D4E6-4F0D-B392-554A8764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4BBEE-3E1C-47C4-BF3D-D5F8ACAD8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59FB62-C192-4533-82EA-06F33EDAC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9B4411-C573-4E90-BFA0-42E2D7E9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807601-C2E7-414F-88D1-9C83FEF8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715ADF-A807-4892-85DB-AD4FAC5F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80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0EEA3-F591-4C6D-A5A7-F1A84EBE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9D2AC6-D75D-4C8B-B6D8-9F122956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CEAD55-5B1F-4B0A-8387-6937228C2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57F875-DC9F-462E-ABAD-DD6CB77EF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651D8D-824A-4097-B334-4E330A0B5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679E7E-EC1C-46CF-BEC3-3E242757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F8A620-77CD-4421-889A-75DAAC9E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181807-7E5D-4B35-B704-0CBA5C78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56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3CED0-DF09-420B-A477-71A66EA9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60F14C-6E2E-45B4-84A0-D3EC6DAA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2BA15E-4715-4EB1-99D0-7951231D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F966A8-FE9C-4887-A32D-E7A909B1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4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F8504D-C1DD-48C7-A5A6-833CB368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9B9C6A-D597-4D6C-850C-C542CB3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BF782B-A09D-4244-8A63-0BC98404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5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9B906-8195-43E7-AA1D-F9EAE4B7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F5F9A1-13BB-4424-8F1E-EB600CF9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B1B0C-4848-4C89-8B4E-CD73381D3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2BA333-7AB6-472C-8773-AF78C50E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58DB6E-D223-4603-9607-D41C6438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6AB316-2F4F-47CE-9295-457BFB34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0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0451B-FC6E-4749-8003-6703CF8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91B486-3658-460B-B195-96A49E8E1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422861-5611-4905-95F6-A24A0E912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E29CDC-947E-4042-ADB4-D3F4C1A7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8459B7-9CF6-4B94-93A6-27E8573B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AC6890-7511-4E29-B7A0-5C777601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FB65D8-ADAD-4984-936B-0A5888C9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7BD8A3-F4F2-4A71-9501-73446339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DAC1E-DACE-40BE-BBD5-C4755B0B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CFC1-E4FF-4952-8955-BD8893C694F1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0D7225-87A7-4444-B32E-D3F6E3848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8BCF5C-05FD-4EE3-A629-070148FDF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7158-021D-4B37-9C00-55A993A81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9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B2670E-B83C-4445-9B9D-21EA0C6002AF}"/>
              </a:ext>
            </a:extLst>
          </p:cNvPr>
          <p:cNvSpPr txBox="1"/>
          <p:nvPr/>
        </p:nvSpPr>
        <p:spPr>
          <a:xfrm>
            <a:off x="3880425" y="736846"/>
            <a:ext cx="44311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i="1" u="sng" dirty="0"/>
              <a:t>Trajet aller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3E81AB-4F45-43FC-BFAE-406FFBA16D82}"/>
              </a:ext>
            </a:extLst>
          </p:cNvPr>
          <p:cNvSpPr txBox="1"/>
          <p:nvPr/>
        </p:nvSpPr>
        <p:spPr>
          <a:xfrm>
            <a:off x="987263" y="2290439"/>
            <a:ext cx="102174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fr-FR" dirty="0"/>
              <a:t>(20 min </a:t>
            </a:r>
            <a:r>
              <a:rPr lang="fr-FR" dirty="0" err="1"/>
              <a:t>env</a:t>
            </a:r>
            <a:r>
              <a:rPr lang="fr-FR" dirty="0"/>
              <a:t>) Trajet gare Part Dieux =&gt; Gorge du Loup (métro TCL) 1€90 au frais du participant</a:t>
            </a:r>
          </a:p>
          <a:p>
            <a:pPr algn="ctr">
              <a:lnSpc>
                <a:spcPct val="300000"/>
              </a:lnSpc>
            </a:pPr>
            <a:r>
              <a:rPr lang="fr-FR" dirty="0"/>
              <a:t>(1H00 </a:t>
            </a:r>
            <a:r>
              <a:rPr lang="fr-FR" dirty="0" err="1"/>
              <a:t>env</a:t>
            </a:r>
            <a:r>
              <a:rPr lang="fr-FR" dirty="0"/>
              <a:t>) Trajet Gorge du loup =&gt; Saint Symphorien sur </a:t>
            </a:r>
            <a:r>
              <a:rPr lang="fr-FR" dirty="0" err="1"/>
              <a:t>coise</a:t>
            </a:r>
            <a:r>
              <a:rPr lang="fr-FR" dirty="0"/>
              <a:t> (Cars du </a:t>
            </a:r>
            <a:r>
              <a:rPr lang="fr-FR" dirty="0" err="1"/>
              <a:t>Rhone</a:t>
            </a:r>
            <a:r>
              <a:rPr lang="fr-FR" dirty="0"/>
              <a:t>) 2€10 au frais du participant</a:t>
            </a:r>
          </a:p>
          <a:p>
            <a:pPr algn="ctr">
              <a:lnSpc>
                <a:spcPct val="300000"/>
              </a:lnSpc>
            </a:pPr>
            <a:r>
              <a:rPr lang="fr-FR" dirty="0"/>
              <a:t>(7 min </a:t>
            </a:r>
            <a:r>
              <a:rPr lang="fr-FR" dirty="0" err="1"/>
              <a:t>env</a:t>
            </a:r>
            <a:r>
              <a:rPr lang="fr-FR" dirty="0"/>
              <a:t>)Trajet Saint Symphorien sur </a:t>
            </a:r>
            <a:r>
              <a:rPr lang="fr-FR" dirty="0" err="1" smtClean="0"/>
              <a:t>coise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9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BC5EBA-86A9-43D3-802F-A2E026EA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181100"/>
            <a:ext cx="9848850" cy="449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A92FE7-3EEC-42AB-ABF3-77831F89F0E9}"/>
              </a:ext>
            </a:extLst>
          </p:cNvPr>
          <p:cNvSpPr/>
          <p:nvPr/>
        </p:nvSpPr>
        <p:spPr>
          <a:xfrm>
            <a:off x="1171575" y="1935332"/>
            <a:ext cx="9848850" cy="346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6BC80-792A-4F34-BD71-2641B0AA5D62}"/>
              </a:ext>
            </a:extLst>
          </p:cNvPr>
          <p:cNvSpPr/>
          <p:nvPr/>
        </p:nvSpPr>
        <p:spPr>
          <a:xfrm>
            <a:off x="1177493" y="5314395"/>
            <a:ext cx="9848850" cy="346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52EB90-74E4-4645-A2E0-FAEC08D8DD96}"/>
              </a:ext>
            </a:extLst>
          </p:cNvPr>
          <p:cNvSpPr txBox="1"/>
          <p:nvPr/>
        </p:nvSpPr>
        <p:spPr>
          <a:xfrm>
            <a:off x="1171575" y="619318"/>
            <a:ext cx="394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Horaire St Symphorien sur </a:t>
            </a:r>
            <a:r>
              <a:rPr lang="fr-FR" dirty="0" err="1"/>
              <a:t>coise</a:t>
            </a:r>
            <a:r>
              <a:rPr lang="fr-FR" dirty="0"/>
              <a:t> =&gt; Lyon</a:t>
            </a:r>
          </a:p>
        </p:txBody>
      </p:sp>
    </p:spTree>
    <p:extLst>
      <p:ext uri="{BB962C8B-B14F-4D97-AF65-F5344CB8AC3E}">
        <p14:creationId xmlns:p14="http://schemas.microsoft.com/office/powerpoint/2010/main" val="349288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35C573C-3758-48DA-9A07-283AA300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7" y="1522454"/>
            <a:ext cx="7335420" cy="3480423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A717D067-E3EB-49BB-A143-8175D5B33042}"/>
              </a:ext>
            </a:extLst>
          </p:cNvPr>
          <p:cNvGrpSpPr>
            <a:grpSpLocks noChangeAspect="1"/>
          </p:cNvGrpSpPr>
          <p:nvPr/>
        </p:nvGrpSpPr>
        <p:grpSpPr>
          <a:xfrm>
            <a:off x="8389963" y="637736"/>
            <a:ext cx="3426384" cy="5582527"/>
            <a:chOff x="3272276" y="239328"/>
            <a:chExt cx="3426384" cy="5582527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0073FA9E-4491-4DD8-9791-D479C4F2B6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2276" y="387050"/>
              <a:ext cx="3426384" cy="5434805"/>
              <a:chOff x="1431649" y="1154000"/>
              <a:chExt cx="4600575" cy="7297263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5E1DCAB6-3A45-4F18-AC1D-A101C3135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7747" y="1154000"/>
                <a:ext cx="4419600" cy="4076700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8221FB3F-9DB3-472A-8B9D-74034F92E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1649" y="5193713"/>
                <a:ext cx="4600575" cy="3257550"/>
              </a:xfrm>
              <a:prstGeom prst="rect">
                <a:avLst/>
              </a:prstGeom>
            </p:spPr>
          </p:pic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5CBA894-B981-4879-9D5B-EF41667E509A}"/>
                </a:ext>
              </a:extLst>
            </p:cNvPr>
            <p:cNvSpPr txBox="1"/>
            <p:nvPr/>
          </p:nvSpPr>
          <p:spPr>
            <a:xfrm>
              <a:off x="4779525" y="239328"/>
              <a:ext cx="131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2FFCDEE-B1C8-4F27-B182-FA3B2E0BAF39}"/>
                </a:ext>
              </a:extLst>
            </p:cNvPr>
            <p:cNvSpPr txBox="1"/>
            <p:nvPr/>
          </p:nvSpPr>
          <p:spPr>
            <a:xfrm>
              <a:off x="4294171" y="3183204"/>
              <a:ext cx="118299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6D87050-9A2D-4F44-BF50-2BB9E09386F3}"/>
                </a:ext>
              </a:extLst>
            </p:cNvPr>
            <p:cNvSpPr txBox="1"/>
            <p:nvPr/>
          </p:nvSpPr>
          <p:spPr>
            <a:xfrm>
              <a:off x="4254768" y="866325"/>
              <a:ext cx="118299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54A55A7-A4FB-4DE5-ABD1-C1CC2D347A8E}"/>
                </a:ext>
              </a:extLst>
            </p:cNvPr>
            <p:cNvSpPr txBox="1"/>
            <p:nvPr/>
          </p:nvSpPr>
          <p:spPr>
            <a:xfrm>
              <a:off x="3306609" y="390779"/>
              <a:ext cx="555493" cy="304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4338595-B9EA-43C3-83FA-C59922A79A6C}"/>
                </a:ext>
              </a:extLst>
            </p:cNvPr>
            <p:cNvSpPr txBox="1"/>
            <p:nvPr/>
          </p:nvSpPr>
          <p:spPr>
            <a:xfrm>
              <a:off x="3409628" y="1191122"/>
              <a:ext cx="555493" cy="304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8CCED72-AE41-4C44-8FA3-C49AC7FE774A}"/>
                </a:ext>
              </a:extLst>
            </p:cNvPr>
            <p:cNvSpPr txBox="1"/>
            <p:nvPr/>
          </p:nvSpPr>
          <p:spPr>
            <a:xfrm>
              <a:off x="3306609" y="2658563"/>
              <a:ext cx="555493" cy="304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8CFA33D-F1D4-498F-89B0-7DBF79599199}"/>
                </a:ext>
              </a:extLst>
            </p:cNvPr>
            <p:cNvSpPr txBox="1"/>
            <p:nvPr/>
          </p:nvSpPr>
          <p:spPr>
            <a:xfrm>
              <a:off x="3373680" y="3365893"/>
              <a:ext cx="555493" cy="304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486D83D-BC23-41E6-B241-179A95083FFD}"/>
                </a:ext>
              </a:extLst>
            </p:cNvPr>
            <p:cNvSpPr txBox="1"/>
            <p:nvPr/>
          </p:nvSpPr>
          <p:spPr>
            <a:xfrm>
              <a:off x="3409045" y="4785513"/>
              <a:ext cx="555493" cy="304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A2E5515-7282-4068-BB90-7A4139206BAB}"/>
                </a:ext>
              </a:extLst>
            </p:cNvPr>
            <p:cNvSpPr txBox="1"/>
            <p:nvPr/>
          </p:nvSpPr>
          <p:spPr>
            <a:xfrm>
              <a:off x="3306609" y="5512787"/>
              <a:ext cx="555493" cy="304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050" dirty="0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1A8EC928-3E77-4EE0-B827-BB15FD48F705}"/>
              </a:ext>
            </a:extLst>
          </p:cNvPr>
          <p:cNvSpPr txBox="1"/>
          <p:nvPr/>
        </p:nvSpPr>
        <p:spPr>
          <a:xfrm>
            <a:off x="719092" y="530502"/>
            <a:ext cx="467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/>
              <a:t>Trajet Gorge du loup → Part Dieux :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0691835-98D8-4A3C-84B3-8CC79DC45886}"/>
              </a:ext>
            </a:extLst>
          </p:cNvPr>
          <p:cNvSpPr txBox="1"/>
          <p:nvPr/>
        </p:nvSpPr>
        <p:spPr>
          <a:xfrm>
            <a:off x="1436247" y="5533164"/>
            <a:ext cx="591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Moins de 5 min entre chaque métro pour la ligne B et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Ticket TCL : 1€90 (CB et espèces acceptés dans les bornes)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F696F8-B0B5-44CD-A42B-ED98642F2C12}"/>
              </a:ext>
            </a:extLst>
          </p:cNvPr>
          <p:cNvSpPr txBox="1"/>
          <p:nvPr/>
        </p:nvSpPr>
        <p:spPr>
          <a:xfrm>
            <a:off x="9372455" y="3503008"/>
            <a:ext cx="2704959" cy="29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Pas besoin de remonter en surface</a:t>
            </a:r>
          </a:p>
        </p:txBody>
      </p:sp>
    </p:spTree>
    <p:extLst>
      <p:ext uri="{BB962C8B-B14F-4D97-AF65-F5344CB8AC3E}">
        <p14:creationId xmlns:p14="http://schemas.microsoft.com/office/powerpoint/2010/main" val="267241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DDE97EEF-C7B1-4111-923E-87B74FE05AB0}"/>
              </a:ext>
            </a:extLst>
          </p:cNvPr>
          <p:cNvGrpSpPr/>
          <p:nvPr/>
        </p:nvGrpSpPr>
        <p:grpSpPr>
          <a:xfrm>
            <a:off x="2140816" y="119062"/>
            <a:ext cx="9886950" cy="6619875"/>
            <a:chOff x="1152525" y="0"/>
            <a:chExt cx="9886950" cy="661987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99B214A-300A-47C6-9783-93AF5D2C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2525" y="0"/>
              <a:ext cx="9886950" cy="6619875"/>
            </a:xfrm>
            <a:prstGeom prst="rect">
              <a:avLst/>
            </a:prstGeom>
          </p:spPr>
        </p:pic>
        <p:sp>
          <p:nvSpPr>
            <p:cNvPr id="6" name="Signe de multiplication 5">
              <a:extLst>
                <a:ext uri="{FF2B5EF4-FFF2-40B4-BE49-F238E27FC236}">
                  <a16:creationId xmlns:a16="http://schemas.microsoft.com/office/drawing/2014/main" id="{04E16B96-180D-41E0-A0B9-888C06CF8242}"/>
                </a:ext>
              </a:extLst>
            </p:cNvPr>
            <p:cNvSpPr/>
            <p:nvPr/>
          </p:nvSpPr>
          <p:spPr>
            <a:xfrm>
              <a:off x="5752730" y="3506680"/>
              <a:ext cx="626615" cy="628880"/>
            </a:xfrm>
            <a:prstGeom prst="mathMultiply">
              <a:avLst>
                <a:gd name="adj1" fmla="val 89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B894A3-DCA2-4513-B53B-C8FB0C0D6780}"/>
                </a:ext>
              </a:extLst>
            </p:cNvPr>
            <p:cNvSpPr txBox="1"/>
            <p:nvPr/>
          </p:nvSpPr>
          <p:spPr>
            <a:xfrm>
              <a:off x="1291994" y="2848272"/>
              <a:ext cx="2347133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dirty="0">
                  <a:solidFill>
                    <a:srgbClr val="FF0000"/>
                  </a:solidFill>
                </a:rPr>
                <a:t>Cette entrée du métro se trouve au niveau -1 du centre commercial Part Dieu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767C1379-7BBB-4330-BB54-F772FB2E99B6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2465561" y="2410692"/>
              <a:ext cx="1081203" cy="4375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E7ACF1C-26E9-4839-8E62-4441E70AD07B}"/>
                </a:ext>
              </a:extLst>
            </p:cNvPr>
            <p:cNvSpPr txBox="1"/>
            <p:nvPr/>
          </p:nvSpPr>
          <p:spPr>
            <a:xfrm>
              <a:off x="5905559" y="2226026"/>
              <a:ext cx="169597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Entrée Metro B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ACAC3C0-1B6C-440C-8FB4-8379F03B3D31}"/>
                </a:ext>
              </a:extLst>
            </p:cNvPr>
            <p:cNvSpPr txBox="1"/>
            <p:nvPr/>
          </p:nvSpPr>
          <p:spPr>
            <a:xfrm>
              <a:off x="5438907" y="4238284"/>
              <a:ext cx="1254259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En travaux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D18E0486-BD53-40D2-9EBA-47D7F73CDD04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5338619" y="2226026"/>
              <a:ext cx="566940" cy="1846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89F172BB-26E9-4C92-A70D-F578980AC1CB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5338619" y="2410692"/>
              <a:ext cx="566940" cy="3633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2181312A-C7DE-44CB-8EFC-A567A8CA99DE}"/>
              </a:ext>
            </a:extLst>
          </p:cNvPr>
          <p:cNvSpPr txBox="1"/>
          <p:nvPr/>
        </p:nvSpPr>
        <p:spPr>
          <a:xfrm>
            <a:off x="7741835" y="3631356"/>
            <a:ext cx="72791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Gare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B04D47-668F-431C-B249-CADD2DF61D53}"/>
              </a:ext>
            </a:extLst>
          </p:cNvPr>
          <p:cNvSpPr txBox="1"/>
          <p:nvPr/>
        </p:nvSpPr>
        <p:spPr>
          <a:xfrm>
            <a:off x="154996" y="129702"/>
            <a:ext cx="188624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Accès au métro B depuis la gare Part Dieu</a:t>
            </a:r>
          </a:p>
        </p:txBody>
      </p:sp>
      <p:sp>
        <p:nvSpPr>
          <p:cNvPr id="23" name="Hexagone 22">
            <a:extLst>
              <a:ext uri="{FF2B5EF4-FFF2-40B4-BE49-F238E27FC236}">
                <a16:creationId xmlns:a16="http://schemas.microsoft.com/office/drawing/2014/main" id="{84A4FCA3-9D44-4488-AB30-097675E71C59}"/>
              </a:ext>
            </a:extLst>
          </p:cNvPr>
          <p:cNvSpPr/>
          <p:nvPr/>
        </p:nvSpPr>
        <p:spPr>
          <a:xfrm>
            <a:off x="6641938" y="3428999"/>
            <a:ext cx="198165" cy="184667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4380458-7E06-4EA0-9122-F9ED2B9F67BD}"/>
              </a:ext>
            </a:extLst>
          </p:cNvPr>
          <p:cNvSpPr txBox="1"/>
          <p:nvPr/>
        </p:nvSpPr>
        <p:spPr>
          <a:xfrm>
            <a:off x="3577702" y="5230831"/>
            <a:ext cx="234347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Point de rassemblement pour prendre le métro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A59D007-51FD-4229-B9DA-C7B502F2738C}"/>
              </a:ext>
            </a:extLst>
          </p:cNvPr>
          <p:cNvCxnSpPr>
            <a:cxnSpLocks/>
          </p:cNvCxnSpPr>
          <p:nvPr/>
        </p:nvCxnSpPr>
        <p:spPr>
          <a:xfrm flipV="1">
            <a:off x="5921172" y="3649614"/>
            <a:ext cx="689208" cy="1581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7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73C0DD5B-BC56-4AE1-95F5-F9016351C9A0}"/>
              </a:ext>
            </a:extLst>
          </p:cNvPr>
          <p:cNvGrpSpPr>
            <a:grpSpLocks noChangeAspect="1"/>
          </p:cNvGrpSpPr>
          <p:nvPr/>
        </p:nvGrpSpPr>
        <p:grpSpPr>
          <a:xfrm>
            <a:off x="8140274" y="776531"/>
            <a:ext cx="3955156" cy="6088215"/>
            <a:chOff x="7609177" y="224559"/>
            <a:chExt cx="4181475" cy="643659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568DF40-9CCC-424D-AF7E-AA617CF26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447" y="365835"/>
              <a:ext cx="3648941" cy="315206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25C8421-9DE6-4979-84FF-6BC690E51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9177" y="3517899"/>
              <a:ext cx="4181475" cy="314325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4CF5813-98D4-4881-AADC-7B4EF4E974CC}"/>
                </a:ext>
              </a:extLst>
            </p:cNvPr>
            <p:cNvSpPr txBox="1"/>
            <p:nvPr/>
          </p:nvSpPr>
          <p:spPr>
            <a:xfrm>
              <a:off x="9467273" y="224559"/>
              <a:ext cx="14316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0EC70EA-5415-4557-9D23-058646828007}"/>
                </a:ext>
              </a:extLst>
            </p:cNvPr>
            <p:cNvSpPr txBox="1"/>
            <p:nvPr/>
          </p:nvSpPr>
          <p:spPr>
            <a:xfrm>
              <a:off x="7989454" y="325459"/>
              <a:ext cx="4476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79784E6-DD83-47D6-89DE-9B4D9FDD3045}"/>
                </a:ext>
              </a:extLst>
            </p:cNvPr>
            <p:cNvSpPr txBox="1"/>
            <p:nvPr/>
          </p:nvSpPr>
          <p:spPr>
            <a:xfrm>
              <a:off x="8030728" y="1198296"/>
              <a:ext cx="4476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48B264E-C8ED-402E-9F6C-D2D0B345AD1F}"/>
                </a:ext>
              </a:extLst>
            </p:cNvPr>
            <p:cNvSpPr txBox="1"/>
            <p:nvPr/>
          </p:nvSpPr>
          <p:spPr>
            <a:xfrm>
              <a:off x="7989453" y="2647126"/>
              <a:ext cx="4476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32C7CD2-3852-47BF-8933-7AAA56D9955E}"/>
                </a:ext>
              </a:extLst>
            </p:cNvPr>
            <p:cNvSpPr txBox="1"/>
            <p:nvPr/>
          </p:nvSpPr>
          <p:spPr>
            <a:xfrm>
              <a:off x="7806890" y="3549771"/>
              <a:ext cx="6302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EBAC925-8A70-4D1D-A173-9DC6AB41CFA8}"/>
                </a:ext>
              </a:extLst>
            </p:cNvPr>
            <p:cNvSpPr txBox="1"/>
            <p:nvPr/>
          </p:nvSpPr>
          <p:spPr>
            <a:xfrm>
              <a:off x="7806890" y="5429858"/>
              <a:ext cx="6302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82F79A2-8647-4A75-8ECA-6D9736B87066}"/>
                </a:ext>
              </a:extLst>
            </p:cNvPr>
            <p:cNvSpPr txBox="1"/>
            <p:nvPr/>
          </p:nvSpPr>
          <p:spPr>
            <a:xfrm>
              <a:off x="7674334" y="6189880"/>
              <a:ext cx="762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055819F-F620-4958-A063-58C87D9AEF56}"/>
                </a:ext>
              </a:extLst>
            </p:cNvPr>
            <p:cNvSpPr txBox="1"/>
            <p:nvPr/>
          </p:nvSpPr>
          <p:spPr>
            <a:xfrm>
              <a:off x="8561205" y="6257241"/>
              <a:ext cx="2193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30AD7C0-E2EE-4B91-903C-BB5E1DB52E07}"/>
                </a:ext>
              </a:extLst>
            </p:cNvPr>
            <p:cNvSpPr txBox="1"/>
            <p:nvPr/>
          </p:nvSpPr>
          <p:spPr>
            <a:xfrm>
              <a:off x="8561205" y="5637189"/>
              <a:ext cx="2193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02E7BD7-1DDB-4BC8-A6A5-76D5EC196C50}"/>
                </a:ext>
              </a:extLst>
            </p:cNvPr>
            <p:cNvSpPr txBox="1"/>
            <p:nvPr/>
          </p:nvSpPr>
          <p:spPr>
            <a:xfrm>
              <a:off x="8685282" y="5947215"/>
              <a:ext cx="2193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7E7E0CB-F00E-49BD-9AED-76822485FBD6}"/>
                </a:ext>
              </a:extLst>
            </p:cNvPr>
            <p:cNvSpPr txBox="1"/>
            <p:nvPr/>
          </p:nvSpPr>
          <p:spPr>
            <a:xfrm>
              <a:off x="8846918" y="3232333"/>
              <a:ext cx="2193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6E0D994-C35F-4D42-922C-9A4A0EFF87F2}"/>
                </a:ext>
              </a:extLst>
            </p:cNvPr>
            <p:cNvSpPr txBox="1"/>
            <p:nvPr/>
          </p:nvSpPr>
          <p:spPr>
            <a:xfrm>
              <a:off x="8846918" y="3192350"/>
              <a:ext cx="2859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</a:rPr>
                <a:t>Pas besoin de remonter en surface</a:t>
              </a: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C0991144-D0E0-4A43-AD30-9BF267D2B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97" y="1522454"/>
            <a:ext cx="7335420" cy="348042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B867811-1929-452A-8195-DF2DA3D378AB}"/>
              </a:ext>
            </a:extLst>
          </p:cNvPr>
          <p:cNvSpPr txBox="1"/>
          <p:nvPr/>
        </p:nvSpPr>
        <p:spPr>
          <a:xfrm>
            <a:off x="719092" y="530502"/>
            <a:ext cx="470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/>
              <a:t>Trajet Part Dieux → Gorge du loup :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7811F37-CE6A-4D96-AE65-ADCD1A8825AA}"/>
              </a:ext>
            </a:extLst>
          </p:cNvPr>
          <p:cNvSpPr txBox="1"/>
          <p:nvPr/>
        </p:nvSpPr>
        <p:spPr>
          <a:xfrm>
            <a:off x="1436247" y="5533164"/>
            <a:ext cx="5958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Moins de 5 min entre chaque métro pour la ligne B et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Ticket TCL : 1€90 (CB et espèces acceptés dans les bornes)</a:t>
            </a:r>
          </a:p>
        </p:txBody>
      </p:sp>
    </p:spTree>
    <p:extLst>
      <p:ext uri="{BB962C8B-B14F-4D97-AF65-F5344CB8AC3E}">
        <p14:creationId xmlns:p14="http://schemas.microsoft.com/office/powerpoint/2010/main" val="114600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8213DF-83E4-4394-AFB0-F817EEFB2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2" b="22560"/>
          <a:stretch/>
        </p:blipFill>
        <p:spPr>
          <a:xfrm>
            <a:off x="732385" y="1050617"/>
            <a:ext cx="10727229" cy="40274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6F5B65-5E35-48DB-A825-7DB4C0C7E9A1}"/>
              </a:ext>
            </a:extLst>
          </p:cNvPr>
          <p:cNvSpPr txBox="1"/>
          <p:nvPr/>
        </p:nvSpPr>
        <p:spPr>
          <a:xfrm>
            <a:off x="348172" y="448700"/>
            <a:ext cx="1131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Arrêt de bus pour la ligne 2Ex à coté de la gare de </a:t>
            </a:r>
            <a:r>
              <a:rPr lang="fr-FR" dirty="0" err="1"/>
              <a:t>lyon</a:t>
            </a:r>
            <a:r>
              <a:rPr lang="fr-FR" dirty="0"/>
              <a:t> gorge du loup directement à la sortie de la bouche de métro </a:t>
            </a:r>
          </a:p>
        </p:txBody>
      </p:sp>
      <p:sp>
        <p:nvSpPr>
          <p:cNvPr id="7" name="Flèche : droite à entaille 6">
            <a:extLst>
              <a:ext uri="{FF2B5EF4-FFF2-40B4-BE49-F238E27FC236}">
                <a16:creationId xmlns:a16="http://schemas.microsoft.com/office/drawing/2014/main" id="{D7AEF185-C963-42E1-BCC0-D7ACBE7C6192}"/>
              </a:ext>
            </a:extLst>
          </p:cNvPr>
          <p:cNvSpPr/>
          <p:nvPr/>
        </p:nvSpPr>
        <p:spPr>
          <a:xfrm rot="5400000">
            <a:off x="10124117" y="2271840"/>
            <a:ext cx="678254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8CE444-3508-4DF0-8454-702A462000DD}"/>
              </a:ext>
            </a:extLst>
          </p:cNvPr>
          <p:cNvSpPr txBox="1"/>
          <p:nvPr/>
        </p:nvSpPr>
        <p:spPr>
          <a:xfrm>
            <a:off x="8421485" y="1425722"/>
            <a:ext cx="265217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Ligne 2Ex direction Chazelle sur Lyon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7962288-441A-4C37-96C1-03D4EB55D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20" t="13275" r="18351" b="41493"/>
          <a:stretch/>
        </p:blipFill>
        <p:spPr>
          <a:xfrm>
            <a:off x="732385" y="5213862"/>
            <a:ext cx="7137646" cy="15553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5EC6E66-CD26-4C37-BAA0-2AEE801509A1}"/>
              </a:ext>
            </a:extLst>
          </p:cNvPr>
          <p:cNvSpPr txBox="1"/>
          <p:nvPr/>
        </p:nvSpPr>
        <p:spPr>
          <a:xfrm>
            <a:off x="8541336" y="5762969"/>
            <a:ext cx="335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Prévoir de l’espèce pour acheter le ticket dans le bus </a:t>
            </a:r>
            <a:r>
              <a:rPr lang="fr-FR" dirty="0" smtClean="0">
                <a:solidFill>
                  <a:srgbClr val="FF0000"/>
                </a:solidFill>
              </a:rPr>
              <a:t>!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5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E903FEB-6197-45DF-A20B-630C2345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171575"/>
            <a:ext cx="9391650" cy="4514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9D0A7E-85B2-4F0C-8062-062D8A5F13DC}"/>
              </a:ext>
            </a:extLst>
          </p:cNvPr>
          <p:cNvSpPr/>
          <p:nvPr/>
        </p:nvSpPr>
        <p:spPr>
          <a:xfrm>
            <a:off x="1400175" y="1393794"/>
            <a:ext cx="9391650" cy="346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6743A-C805-45DE-BC35-715558A752CD}"/>
              </a:ext>
            </a:extLst>
          </p:cNvPr>
          <p:cNvSpPr/>
          <p:nvPr/>
        </p:nvSpPr>
        <p:spPr>
          <a:xfrm>
            <a:off x="1400175" y="4771749"/>
            <a:ext cx="9391650" cy="346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A430C6-BA20-417C-841A-6E3FCD1F2224}"/>
              </a:ext>
            </a:extLst>
          </p:cNvPr>
          <p:cNvSpPr txBox="1"/>
          <p:nvPr/>
        </p:nvSpPr>
        <p:spPr>
          <a:xfrm>
            <a:off x="1400175" y="691134"/>
            <a:ext cx="390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Horaire </a:t>
            </a:r>
            <a:r>
              <a:rPr lang="fr-FR" dirty="0" err="1"/>
              <a:t>lyon</a:t>
            </a:r>
            <a:r>
              <a:rPr lang="fr-FR" dirty="0"/>
              <a:t> =&gt; St Symphorien sur </a:t>
            </a:r>
            <a:r>
              <a:rPr lang="fr-FR" dirty="0" err="1"/>
              <a:t>coise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5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1536AC6-0F12-4B77-A7A9-BFBA4A0A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8575"/>
            <a:ext cx="10125075" cy="6800850"/>
          </a:xfrm>
          <a:prstGeom prst="rect">
            <a:avLst/>
          </a:prstGeom>
        </p:spPr>
      </p:pic>
      <p:sp>
        <p:nvSpPr>
          <p:cNvPr id="10" name="Flèche : droite à entaille 9">
            <a:extLst>
              <a:ext uri="{FF2B5EF4-FFF2-40B4-BE49-F238E27FC236}">
                <a16:creationId xmlns:a16="http://schemas.microsoft.com/office/drawing/2014/main" id="{6AE395C7-0B4A-4515-B58D-F10C7877891F}"/>
              </a:ext>
            </a:extLst>
          </p:cNvPr>
          <p:cNvSpPr/>
          <p:nvPr/>
        </p:nvSpPr>
        <p:spPr>
          <a:xfrm rot="5400000">
            <a:off x="5383441" y="3310527"/>
            <a:ext cx="678254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F7915F-D9F1-4A65-92ED-6ED5E8651751}"/>
              </a:ext>
            </a:extLst>
          </p:cNvPr>
          <p:cNvSpPr txBox="1"/>
          <p:nvPr/>
        </p:nvSpPr>
        <p:spPr>
          <a:xfrm>
            <a:off x="5589508" y="2499920"/>
            <a:ext cx="265217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Point de rassemblement pour prendre les taxis</a:t>
            </a:r>
          </a:p>
        </p:txBody>
      </p:sp>
      <p:sp>
        <p:nvSpPr>
          <p:cNvPr id="12" name="Flèche : droite à entaille 11">
            <a:extLst>
              <a:ext uri="{FF2B5EF4-FFF2-40B4-BE49-F238E27FC236}">
                <a16:creationId xmlns:a16="http://schemas.microsoft.com/office/drawing/2014/main" id="{CAD9FBAF-AC2B-451E-8A76-8A251AEBE501}"/>
              </a:ext>
            </a:extLst>
          </p:cNvPr>
          <p:cNvSpPr/>
          <p:nvPr/>
        </p:nvSpPr>
        <p:spPr>
          <a:xfrm rot="5400000">
            <a:off x="4073480" y="2958672"/>
            <a:ext cx="678254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0AEE70-A0E9-4FD8-810B-25908EA755E0}"/>
              </a:ext>
            </a:extLst>
          </p:cNvPr>
          <p:cNvSpPr txBox="1"/>
          <p:nvPr/>
        </p:nvSpPr>
        <p:spPr>
          <a:xfrm>
            <a:off x="1895600" y="2176754"/>
            <a:ext cx="265217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Arrêt de Bus 2Ex à Saint </a:t>
            </a:r>
            <a:r>
              <a:rPr lang="fr-FR" b="1" dirty="0" err="1">
                <a:solidFill>
                  <a:srgbClr val="FF0000"/>
                </a:solidFill>
              </a:rPr>
              <a:t>symphorien</a:t>
            </a:r>
            <a:r>
              <a:rPr lang="fr-FR" b="1" dirty="0">
                <a:solidFill>
                  <a:srgbClr val="FF0000"/>
                </a:solidFill>
              </a:rPr>
              <a:t> sur </a:t>
            </a:r>
            <a:r>
              <a:rPr lang="fr-FR" b="1" dirty="0" err="1">
                <a:solidFill>
                  <a:srgbClr val="FF0000"/>
                </a:solidFill>
              </a:rPr>
              <a:t>coise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9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63ADE9-FB2B-43A4-8898-1355FED3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298" y="395056"/>
            <a:ext cx="4364057" cy="60678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51F24B-BC84-4BFE-B9A5-018A4C36B23C}"/>
              </a:ext>
            </a:extLst>
          </p:cNvPr>
          <p:cNvSpPr txBox="1"/>
          <p:nvPr/>
        </p:nvSpPr>
        <p:spPr>
          <a:xfrm>
            <a:off x="312784" y="748100"/>
            <a:ext cx="6043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Trajet entre Saint </a:t>
            </a:r>
            <a:r>
              <a:rPr lang="fr-FR" dirty="0" err="1"/>
              <a:t>symphorien</a:t>
            </a:r>
            <a:r>
              <a:rPr lang="fr-FR" dirty="0"/>
              <a:t> sur </a:t>
            </a:r>
            <a:r>
              <a:rPr lang="fr-FR" dirty="0" err="1"/>
              <a:t>coise</a:t>
            </a:r>
            <a:r>
              <a:rPr lang="fr-FR" dirty="0"/>
              <a:t> et la </a:t>
            </a:r>
            <a:r>
              <a:rPr lang="fr-FR" dirty="0" err="1"/>
              <a:t>Neylière</a:t>
            </a:r>
            <a:r>
              <a:rPr lang="fr-FR" dirty="0"/>
              <a:t> réalisé en Taxi (pris en charge dans les frais d’inscription)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Devis en cours de réalisation (Normalement 7 euros par taxi avec 7 à 9 places par taxi ; info </a:t>
            </a:r>
            <a:r>
              <a:rPr lang="fr-FR" dirty="0" err="1"/>
              <a:t>recup</a:t>
            </a:r>
            <a:r>
              <a:rPr lang="fr-FR" dirty="0"/>
              <a:t> sur le site de la </a:t>
            </a:r>
            <a:r>
              <a:rPr lang="fr-FR" dirty="0" err="1"/>
              <a:t>neylière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487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B2670E-B83C-4445-9B9D-21EA0C6002AF}"/>
              </a:ext>
            </a:extLst>
          </p:cNvPr>
          <p:cNvSpPr txBox="1"/>
          <p:nvPr/>
        </p:nvSpPr>
        <p:spPr>
          <a:xfrm>
            <a:off x="3880425" y="736846"/>
            <a:ext cx="5035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i="1" u="sng" dirty="0"/>
              <a:t>Trajet retour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3E81AB-4F45-43FC-BFAE-406FFBA16D82}"/>
              </a:ext>
            </a:extLst>
          </p:cNvPr>
          <p:cNvSpPr txBox="1"/>
          <p:nvPr/>
        </p:nvSpPr>
        <p:spPr>
          <a:xfrm>
            <a:off x="1182510" y="2290439"/>
            <a:ext cx="9826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fr-FR" dirty="0"/>
              <a:t>(7 min)Trajet La </a:t>
            </a:r>
            <a:r>
              <a:rPr lang="fr-FR" dirty="0" err="1"/>
              <a:t>Neylière</a:t>
            </a:r>
            <a:r>
              <a:rPr lang="fr-FR" dirty="0"/>
              <a:t> =&gt; Saint </a:t>
            </a:r>
            <a:r>
              <a:rPr lang="fr-FR" dirty="0" err="1"/>
              <a:t>symphorien</a:t>
            </a:r>
            <a:r>
              <a:rPr lang="fr-FR" dirty="0"/>
              <a:t> sur </a:t>
            </a:r>
            <a:r>
              <a:rPr lang="fr-FR" dirty="0" err="1"/>
              <a:t>coise</a:t>
            </a:r>
            <a:r>
              <a:rPr lang="fr-FR" dirty="0"/>
              <a:t> </a:t>
            </a:r>
            <a:endParaRPr lang="fr-FR" dirty="0" smtClean="0"/>
          </a:p>
          <a:p>
            <a:pPr algn="ctr">
              <a:lnSpc>
                <a:spcPct val="300000"/>
              </a:lnSpc>
            </a:pPr>
            <a:r>
              <a:rPr lang="fr-FR" dirty="0" smtClean="0"/>
              <a:t>(</a:t>
            </a:r>
            <a:r>
              <a:rPr lang="fr-FR" dirty="0"/>
              <a:t>1H00) Trajet Saint Symphorien sur </a:t>
            </a:r>
            <a:r>
              <a:rPr lang="fr-FR" dirty="0" err="1"/>
              <a:t>coise</a:t>
            </a:r>
            <a:r>
              <a:rPr lang="fr-FR" dirty="0"/>
              <a:t> =&gt; Gorge du loup (Cars du </a:t>
            </a:r>
            <a:r>
              <a:rPr lang="fr-FR" dirty="0" err="1"/>
              <a:t>Rhone</a:t>
            </a:r>
            <a:r>
              <a:rPr lang="fr-FR" dirty="0"/>
              <a:t>) 2€10 au frais du participant</a:t>
            </a:r>
          </a:p>
          <a:p>
            <a:pPr algn="ctr">
              <a:lnSpc>
                <a:spcPct val="300000"/>
              </a:lnSpc>
            </a:pPr>
            <a:r>
              <a:rPr lang="fr-FR" dirty="0"/>
              <a:t>(20 min) Trajet Gorge du Loup =&gt; Part Dieu Gorge du Loup (métro TCL) 1€90 au frais du participant</a:t>
            </a:r>
          </a:p>
        </p:txBody>
      </p:sp>
    </p:spTree>
    <p:extLst>
      <p:ext uri="{BB962C8B-B14F-4D97-AF65-F5344CB8AC3E}">
        <p14:creationId xmlns:p14="http://schemas.microsoft.com/office/powerpoint/2010/main" val="298831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63ADE9-FB2B-43A4-8898-1355FED3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298" y="395056"/>
            <a:ext cx="4364057" cy="60678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51F24B-BC84-4BFE-B9A5-018A4C36B23C}"/>
              </a:ext>
            </a:extLst>
          </p:cNvPr>
          <p:cNvSpPr txBox="1"/>
          <p:nvPr/>
        </p:nvSpPr>
        <p:spPr>
          <a:xfrm>
            <a:off x="312784" y="748100"/>
            <a:ext cx="60436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Trajet entre Saint </a:t>
            </a:r>
            <a:r>
              <a:rPr lang="fr-FR" dirty="0" err="1"/>
              <a:t>symphorien</a:t>
            </a:r>
            <a:r>
              <a:rPr lang="fr-FR" dirty="0"/>
              <a:t> sur </a:t>
            </a:r>
            <a:r>
              <a:rPr lang="fr-FR" dirty="0" err="1"/>
              <a:t>coise</a:t>
            </a:r>
            <a:r>
              <a:rPr lang="fr-FR" dirty="0"/>
              <a:t> et la </a:t>
            </a:r>
            <a:r>
              <a:rPr lang="fr-FR" dirty="0" err="1"/>
              <a:t>Neylière</a:t>
            </a:r>
            <a:r>
              <a:rPr lang="fr-FR" dirty="0"/>
              <a:t> réalisé en Taxi (pris en charge dans les frais d’inscription)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Devis en cours de réalisation (Normalement 7 euros par taxi avec 7 à 9 places par taxi ; info </a:t>
            </a:r>
            <a:r>
              <a:rPr lang="fr-FR" dirty="0" err="1"/>
              <a:t>recup</a:t>
            </a:r>
            <a:r>
              <a:rPr lang="fr-FR" dirty="0"/>
              <a:t> sur le site de la </a:t>
            </a:r>
            <a:r>
              <a:rPr lang="fr-FR" dirty="0" err="1"/>
              <a:t>neyliere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Prendre le bus 2Ex direction Lyon gorge du loup. Descendre à l’arrêt gorge du loup (terminus)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Ticket car du </a:t>
            </a:r>
            <a:r>
              <a:rPr lang="fr-FR" dirty="0" err="1"/>
              <a:t>Rhone</a:t>
            </a:r>
            <a:r>
              <a:rPr lang="fr-FR" dirty="0"/>
              <a:t> 2€10. </a:t>
            </a:r>
            <a:r>
              <a:rPr lang="fr-FR" dirty="0">
                <a:solidFill>
                  <a:srgbClr val="FF0000"/>
                </a:solidFill>
              </a:rPr>
              <a:t>Prévoir de l’espèces pour acheter le ticket dans le bus </a:t>
            </a:r>
            <a:r>
              <a:rPr lang="fr-FR" dirty="0" smtClean="0">
                <a:solidFill>
                  <a:srgbClr val="FF0000"/>
                </a:solidFill>
              </a:rPr>
              <a:t>!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720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452</Words>
  <Application>Microsoft Office PowerPoint</Application>
  <PresentationFormat>Grand écran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faugere</dc:creator>
  <cp:lastModifiedBy>OLIVIER PERRUCHON (Personnel)</cp:lastModifiedBy>
  <cp:revision>18</cp:revision>
  <dcterms:created xsi:type="dcterms:W3CDTF">2020-01-16T08:41:13Z</dcterms:created>
  <dcterms:modified xsi:type="dcterms:W3CDTF">2020-02-14T09:49:36Z</dcterms:modified>
</cp:coreProperties>
</file>