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7559675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AKIL MATHILDE p1509582" initials="BMp" lastIdx="18" clrIdx="0">
    <p:extLst>
      <p:ext uri="{19B8F6BF-5375-455C-9EA6-DF929625EA0E}">
        <p15:presenceInfo xmlns:p15="http://schemas.microsoft.com/office/powerpoint/2012/main" userId="BOUAKIL MATHILDE p1509582" providerId="None"/>
      </p:ext>
    </p:extLst>
  </p:cmAuthor>
  <p:cmAuthor id="2" name="BEKHTI Nihel" initials="BN" lastIdx="2" clrIdx="1">
    <p:extLst>
      <p:ext uri="{19B8F6BF-5375-455C-9EA6-DF929625EA0E}">
        <p15:presenceInfo xmlns:p15="http://schemas.microsoft.com/office/powerpoint/2012/main" userId="S-1-5-21-1801674531-299502267-839522115-396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3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6DA4A-EED0-45B0-88FD-03A8A1FFB607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143000"/>
            <a:ext cx="240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5D770-DD82-45FC-8601-74C911B03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5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590794"/>
            <a:ext cx="6425724" cy="33840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105389"/>
            <a:ext cx="5669756" cy="2346813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A809-2F51-4BD0-A5CA-94AEB035F264}" type="datetime1">
              <a:rPr lang="fr-FR" smtClean="0"/>
              <a:t>18/01/2022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6213-CFDA-470C-8089-C74E0A3A0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64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6981-108B-4FA3-B245-4E05AA828D71}" type="datetime1">
              <a:rPr lang="fr-FR" smtClean="0"/>
              <a:t>18/01/2022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6213-CFDA-470C-8089-C74E0A3A0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8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17514"/>
            <a:ext cx="1630055" cy="823747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17514"/>
            <a:ext cx="4795669" cy="823747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FA5B-442C-4919-AB10-9BACFFCADE02}" type="datetime1">
              <a:rPr lang="fr-FR" smtClean="0"/>
              <a:t>18/01/2022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6213-CFDA-470C-8089-C74E0A3A0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06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2CD0-7B83-43DB-B12D-C8A92C11BC79}" type="datetime1">
              <a:rPr lang="fr-FR" smtClean="0"/>
              <a:t>18/01/2022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6213-CFDA-470C-8089-C74E0A3A0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81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423318"/>
            <a:ext cx="6520220" cy="40433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504929"/>
            <a:ext cx="6520220" cy="212630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08E-57F3-4EC7-A495-6F1BF0D2F792}" type="datetime1">
              <a:rPr lang="fr-FR" smtClean="0"/>
              <a:t>18/01/2022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6213-CFDA-470C-8089-C74E0A3A0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6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587570"/>
            <a:ext cx="3212862" cy="616741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587570"/>
            <a:ext cx="3212862" cy="616741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7C92-7862-4DBE-B80C-087DD74CB91C}" type="datetime1">
              <a:rPr lang="fr-FR" smtClean="0"/>
              <a:t>18/01/2022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6213-CFDA-470C-8089-C74E0A3A0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75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17516"/>
            <a:ext cx="6520220" cy="18788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382815"/>
            <a:ext cx="3198096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550596"/>
            <a:ext cx="3198096" cy="522239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382815"/>
            <a:ext cx="3213847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550596"/>
            <a:ext cx="3213847" cy="522239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6190-C97C-4C8F-A9BC-31DE9A99BCDD}" type="datetime1">
              <a:rPr lang="fr-FR" smtClean="0"/>
              <a:t>18/01/2022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6213-CFDA-470C-8089-C74E0A3A0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76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C89B-71C1-45F9-8C7E-45C3D46D8ACF}" type="datetime1">
              <a:rPr lang="fr-FR" smtClean="0"/>
              <a:t>18/01/2022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6213-CFDA-470C-8089-C74E0A3A0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64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560D-1414-430F-B7D3-8A596C0A15CE}" type="datetime1">
              <a:rPr lang="fr-FR" smtClean="0"/>
              <a:t>18/01/2022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6213-CFDA-470C-8089-C74E0A3A0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16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399540"/>
            <a:ext cx="3827085" cy="690768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ECF4-30F7-4F23-8E1E-01620E2936F6}" type="datetime1">
              <a:rPr lang="fr-FR" smtClean="0"/>
              <a:t>18/01/2022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6213-CFDA-470C-8089-C74E0A3A0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92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399540"/>
            <a:ext cx="3827085" cy="690768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DC3E-B1D2-4862-85D8-F7C7DA84410D}" type="datetime1">
              <a:rPr lang="fr-FR" smtClean="0"/>
              <a:t>18/01/2022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6213-CFDA-470C-8089-C74E0A3A0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16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17516"/>
            <a:ext cx="6520220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587570"/>
            <a:ext cx="6520220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BF7A-3608-4DEA-A1F2-631486CF98AD}" type="datetime1">
              <a:rPr lang="fr-FR" smtClean="0"/>
              <a:t>18/01/2022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009246"/>
            <a:ext cx="255139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6213-CFDA-470C-8089-C74E0A3A06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18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ubjeunesm@gmail.com" TargetMode="External"/><Relationship Id="rId2" Type="http://schemas.openxmlformats.org/officeDocument/2006/relationships/hyperlink" Target="http://www.cjsm.sfsm.f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72976" y="192820"/>
            <a:ext cx="6880790" cy="7338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6" tIns="44863" rIns="89726" bIns="44863" numCol="1" anchor="ctr" anchorCtr="0" compatLnSpc="1">
            <a:prstTxWarp prst="textNoShape">
              <a:avLst/>
            </a:prstTxWarp>
            <a:spAutoFit/>
          </a:bodyPr>
          <a:lstStyle/>
          <a:p>
            <a:pPr defTabSz="89730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latin typeface="Calibri (Corps)"/>
                <a:ea typeface="Times" pitchFamily="18" charset="0"/>
                <a:cs typeface="Arial" panose="020B0604020202020204" pitchFamily="34" charset="0"/>
              </a:rPr>
              <a:t>Club Jeune de la Société Française de Spectrométrie de Masse </a:t>
            </a:r>
            <a:endParaRPr lang="fr-FR" altLang="fr-FR" sz="300" dirty="0">
              <a:latin typeface="Calibri (Corps)"/>
              <a:cs typeface="Arial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 err="1" smtClean="0">
                <a:latin typeface="Calibri (Corps)"/>
                <a:ea typeface="Times" pitchFamily="18" charset="0"/>
                <a:cs typeface="Arial" panose="020B0604020202020204" pitchFamily="34" charset="0"/>
              </a:rPr>
              <a:t>XXVI</a:t>
            </a:r>
            <a:r>
              <a:rPr lang="fr-FR" altLang="fr-FR" sz="1100" baseline="30000" dirty="0" err="1" smtClean="0">
                <a:latin typeface="Calibri (Corps)"/>
                <a:ea typeface="Times" pitchFamily="18" charset="0"/>
                <a:cs typeface="Arial" panose="020B0604020202020204" pitchFamily="34" charset="0"/>
              </a:rPr>
              <a:t>èmes</a:t>
            </a:r>
            <a:r>
              <a:rPr lang="fr-FR" altLang="fr-FR" sz="1100" baseline="30000" dirty="0" smtClean="0">
                <a:latin typeface="Calibri (Corps)"/>
                <a:ea typeface="Times" pitchFamily="18" charset="0"/>
                <a:cs typeface="Arial" panose="020B0604020202020204" pitchFamily="34" charset="0"/>
              </a:rPr>
              <a:t> </a:t>
            </a:r>
            <a:r>
              <a:rPr lang="fr-FR" altLang="fr-FR" sz="1100" dirty="0">
                <a:latin typeface="Calibri (Corps)"/>
                <a:ea typeface="Times" pitchFamily="18" charset="0"/>
                <a:cs typeface="Arial" panose="020B0604020202020204" pitchFamily="34" charset="0"/>
              </a:rPr>
              <a:t>Rencontres et Ecole de Printemps</a:t>
            </a:r>
            <a:r>
              <a:rPr lang="fr-FR" altLang="fr-FR" sz="200" dirty="0">
                <a:solidFill>
                  <a:srgbClr val="000000"/>
                </a:solidFill>
                <a:latin typeface="Calibri (Corps)"/>
                <a:ea typeface="Times New Roman" pitchFamily="18" charset="0"/>
                <a:cs typeface="Arial" panose="020B0604020202020204" pitchFamily="34" charset="0"/>
              </a:rPr>
              <a:t> </a:t>
            </a:r>
            <a:endParaRPr lang="fr-FR" altLang="fr-FR" sz="300" dirty="0">
              <a:latin typeface="Calibri (Corps)"/>
              <a:cs typeface="Arial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latin typeface="Calibri (Corps)"/>
                <a:ea typeface="Times" pitchFamily="18" charset="0"/>
                <a:cs typeface="Arial" panose="020B0604020202020204" pitchFamily="34" charset="0"/>
              </a:rPr>
              <a:t>69590 Pomeys (Rhône)</a:t>
            </a:r>
            <a:endParaRPr lang="fr-FR" altLang="fr-FR" sz="300" dirty="0">
              <a:latin typeface="Calibri (Corps)"/>
              <a:cs typeface="Arial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latin typeface="Calibri (Corps)"/>
                <a:ea typeface="Times" pitchFamily="18" charset="0"/>
                <a:cs typeface="Arial" panose="020B0604020202020204" pitchFamily="34" charset="0"/>
              </a:rPr>
              <a:t>Du </a:t>
            </a:r>
            <a:r>
              <a:rPr lang="fr-FR" altLang="fr-FR" sz="1100" dirty="0" smtClean="0">
                <a:latin typeface="Calibri (Corps)"/>
                <a:ea typeface="Times" pitchFamily="18" charset="0"/>
                <a:cs typeface="Arial" panose="020B0604020202020204" pitchFamily="34" charset="0"/>
              </a:rPr>
              <a:t>07 </a:t>
            </a:r>
            <a:r>
              <a:rPr lang="fr-FR" altLang="fr-FR" sz="1100" dirty="0">
                <a:latin typeface="Calibri (Corps)"/>
                <a:ea typeface="Times" pitchFamily="18" charset="0"/>
                <a:cs typeface="Arial" panose="020B0604020202020204" pitchFamily="34" charset="0"/>
              </a:rPr>
              <a:t>mars au </a:t>
            </a:r>
            <a:r>
              <a:rPr lang="fr-FR" altLang="fr-FR" sz="1100" dirty="0" smtClean="0">
                <a:latin typeface="Calibri (Corps)"/>
                <a:ea typeface="Times" pitchFamily="18" charset="0"/>
                <a:cs typeface="Arial" panose="020B0604020202020204" pitchFamily="34" charset="0"/>
              </a:rPr>
              <a:t>11 mars 2022</a:t>
            </a:r>
            <a:endParaRPr lang="fr-FR" altLang="fr-FR" sz="1100" dirty="0">
              <a:latin typeface="Calibri (Corps)"/>
              <a:ea typeface="Times" pitchFamily="18" charset="0"/>
              <a:cs typeface="Arial" panose="020B0604020202020204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latin typeface="Calibri (Corps)"/>
                <a:ea typeface="Calibri" pitchFamily="34" charset="0"/>
                <a:cs typeface="Arial" panose="020B0604020202020204" pitchFamily="34" charset="0"/>
                <a:hlinkClick r:id="rId2"/>
              </a:rPr>
              <a:t>www.cjsm.sfsm.fr</a:t>
            </a:r>
            <a:endParaRPr lang="fr-FR" altLang="fr-FR" sz="687" dirty="0">
              <a:latin typeface="Calibri (Corps)"/>
              <a:ea typeface="Times" pitchFamily="18" charset="0"/>
              <a:cs typeface="Times New Roman" pitchFamily="18" charset="0"/>
            </a:endParaRPr>
          </a:p>
          <a:p>
            <a:pPr algn="ctr"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Calibri (Corps)"/>
                <a:ea typeface="Times" pitchFamily="18" charset="0"/>
                <a:cs typeface="Times New Roman" pitchFamily="18" charset="0"/>
              </a:rPr>
              <a:t>Formulaire d’inscription</a:t>
            </a:r>
            <a:endParaRPr lang="fr-FR" altLang="fr-FR" sz="300" b="1" dirty="0">
              <a:latin typeface="Calibri (Corps)"/>
              <a:cs typeface="Arial" pitchFamily="34" charset="0"/>
            </a:endParaRPr>
          </a:p>
          <a:p>
            <a:pPr algn="ctr"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latin typeface="Calibri (Corps)"/>
                <a:ea typeface="Calibri" pitchFamily="34" charset="0"/>
                <a:cs typeface="Tahoma" pitchFamily="34" charset="0"/>
              </a:rPr>
              <a:t>(À envoyer avant </a:t>
            </a:r>
            <a:r>
              <a:rPr lang="fr-FR" altLang="fr-FR" sz="1100" dirty="0" smtClean="0">
                <a:latin typeface="Calibri (Corps)"/>
                <a:ea typeface="Calibri" pitchFamily="34" charset="0"/>
                <a:cs typeface="Tahoma" pitchFamily="34" charset="0"/>
              </a:rPr>
              <a:t>le </a:t>
            </a:r>
            <a:r>
              <a:rPr lang="fr-FR" altLang="fr-FR" sz="1100" b="1" dirty="0" smtClean="0">
                <a:solidFill>
                  <a:srgbClr val="FF0000"/>
                </a:solidFill>
                <a:latin typeface="Calibri (Corps)"/>
                <a:ea typeface="Calibri" pitchFamily="34" charset="0"/>
                <a:cs typeface="Tahoma" pitchFamily="34" charset="0"/>
              </a:rPr>
              <a:t>18/02/2022</a:t>
            </a:r>
            <a:r>
              <a:rPr lang="fr-FR" altLang="fr-FR" sz="1100" dirty="0" smtClean="0">
                <a:latin typeface="Calibri (Corps)"/>
                <a:ea typeface="Calibri" pitchFamily="34" charset="0"/>
                <a:cs typeface="Tahoma" pitchFamily="34" charset="0"/>
              </a:rPr>
              <a:t> </a:t>
            </a:r>
            <a:r>
              <a:rPr lang="fr-FR" altLang="fr-FR" sz="1100" dirty="0">
                <a:latin typeface="Calibri (Corps)"/>
                <a:ea typeface="Calibri" pitchFamily="34" charset="0"/>
                <a:cs typeface="Tahoma" pitchFamily="34" charset="0"/>
              </a:rPr>
              <a:t>à </a:t>
            </a:r>
            <a:r>
              <a:rPr lang="fr-FR" altLang="fr-FR" sz="1100" u="sng" dirty="0">
                <a:solidFill>
                  <a:srgbClr val="0000FF"/>
                </a:solidFill>
                <a:latin typeface="Calibri (Corps)"/>
                <a:ea typeface="Calibri" pitchFamily="34" charset="0"/>
                <a:cs typeface="Tahoma" pitchFamily="34" charset="0"/>
                <a:hlinkClick r:id="rId3"/>
              </a:rPr>
              <a:t>clubjeunesm@gmail.com</a:t>
            </a:r>
            <a:r>
              <a:rPr lang="fr-FR" altLang="fr-FR" sz="1100" dirty="0">
                <a:latin typeface="Calibri (Corps)"/>
                <a:ea typeface="Calibri" pitchFamily="34" charset="0"/>
                <a:cs typeface="Tahoma" pitchFamily="34" charset="0"/>
              </a:rPr>
              <a:t>)</a:t>
            </a:r>
          </a:p>
          <a:p>
            <a:pPr algn="ctr"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100" dirty="0">
              <a:latin typeface="Calibri (Corps)"/>
              <a:cs typeface="Arial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u="sng" dirty="0">
                <a:latin typeface="Calibri (Corps)"/>
                <a:ea typeface="Calibri" pitchFamily="34" charset="0"/>
                <a:cs typeface="Tahoma" pitchFamily="34" charset="0"/>
              </a:rPr>
              <a:t>Identité-Coordonnées :</a:t>
            </a: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178" dirty="0">
              <a:latin typeface="Calibri (Corps)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Titre : 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</a:rPr>
              <a:t> </a:t>
            </a:r>
            <a:r>
              <a:rPr lang="fr-FR" altLang="fr-FR" sz="1178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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 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M.  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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</a:rPr>
              <a:t> 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Mme.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</a:rPr>
              <a:t> </a:t>
            </a:r>
            <a:r>
              <a:rPr lang="fr-FR" altLang="fr-FR" sz="1079" dirty="0" smtClean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 Autre</a:t>
            </a:r>
            <a:endParaRPr lang="fr-FR" altLang="fr-FR" sz="1079" dirty="0">
              <a:latin typeface="Calibri (Corps)"/>
              <a:ea typeface="Calibri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687" dirty="0">
              <a:latin typeface="Calibri (Corps)"/>
              <a:cs typeface="Arial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Nom :		Prénom : </a:t>
            </a: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687" dirty="0">
              <a:latin typeface="Calibri (Corps)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Statut : 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 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Master      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  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Doctorant __ année      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 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Post-Doctorant	  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  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Permanent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687" dirty="0">
              <a:latin typeface="Calibri (Corps)"/>
              <a:cs typeface="Arial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Organisme : </a:t>
            </a: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079" dirty="0">
              <a:latin typeface="Calibri (Corps)"/>
              <a:ea typeface="Calibri" pitchFamily="34" charset="0"/>
              <a:cs typeface="Tahoma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Adresse : </a:t>
            </a: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079" dirty="0">
              <a:latin typeface="Calibri (Corps)"/>
              <a:ea typeface="Calibri" pitchFamily="34" charset="0"/>
              <a:cs typeface="Tahoma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Code postal :			Ville/Pays : </a:t>
            </a: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079" dirty="0">
              <a:latin typeface="Calibri (Corps)"/>
              <a:ea typeface="Calibri" pitchFamily="34" charset="0"/>
              <a:cs typeface="Tahoma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Téléphone portable du participant :		</a:t>
            </a:r>
            <a:r>
              <a:rPr lang="fr-FR" altLang="fr-FR" sz="1079" dirty="0" smtClean="0">
                <a:latin typeface="Calibri (Corps)"/>
                <a:ea typeface="Calibri" pitchFamily="34" charset="0"/>
                <a:cs typeface="Tahoma" pitchFamily="34" charset="0"/>
              </a:rPr>
              <a:t> </a:t>
            </a: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079" dirty="0" smtClean="0">
              <a:latin typeface="Calibri (Corps)"/>
              <a:ea typeface="Calibri" pitchFamily="34" charset="0"/>
              <a:cs typeface="Tahoma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dirty="0" smtClean="0">
                <a:latin typeface="Calibri (Corps)"/>
                <a:ea typeface="Calibri" pitchFamily="34" charset="0"/>
                <a:cs typeface="Tahoma" pitchFamily="34" charset="0"/>
              </a:rPr>
              <a:t>Adresse 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Mail du participant : </a:t>
            </a: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178" dirty="0">
              <a:latin typeface="Calibri (Corps)"/>
              <a:cs typeface="Arial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u="sng" dirty="0">
                <a:latin typeface="Calibri (Corps)"/>
                <a:ea typeface="Calibri" pitchFamily="34" charset="0"/>
                <a:cs typeface="Tahoma" pitchFamily="34" charset="0"/>
              </a:rPr>
              <a:t>Informations Complémentaires :</a:t>
            </a: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079" dirty="0">
              <a:latin typeface="Calibri (Corps)"/>
              <a:ea typeface="Calibri" pitchFamily="34" charset="0"/>
              <a:cs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60330" algn="l"/>
              </a:tabLst>
            </a:pP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Demande d’oral :                	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 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O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</a:rPr>
              <a:t>ui 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 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Non</a:t>
            </a: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079" dirty="0">
              <a:latin typeface="Calibri (Corps)"/>
              <a:ea typeface="Calibri" pitchFamily="34" charset="0"/>
              <a:cs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60330" algn="l"/>
              </a:tabLst>
            </a:pP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Repas aménagés :             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 	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 Oui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</a:rPr>
              <a:t> 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 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Non	     Si oui, lequel (ex : végétarien) : </a:t>
            </a: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079" dirty="0">
              <a:latin typeface="Calibri (Corps)"/>
              <a:ea typeface="Calibri" pitchFamily="34" charset="0"/>
              <a:cs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760330" algn="l"/>
              </a:tabLst>
            </a:pP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Place dans le car :            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  	 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Oui </a:t>
            </a:r>
            <a:r>
              <a:rPr lang="fr-FR" altLang="fr-FR" sz="1079" dirty="0">
                <a:latin typeface="Calibri (Corps)"/>
                <a:ea typeface="Calibri" pitchFamily="34" charset="0"/>
                <a:cs typeface="Arial" pitchFamily="34" charset="0"/>
                <a:sym typeface="Wingdings"/>
              </a:rPr>
              <a:t> 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Non	</a:t>
            </a: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178" dirty="0">
              <a:latin typeface="Calibri (Corps)"/>
              <a:cs typeface="Arial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u="sng" dirty="0">
                <a:latin typeface="Calibri (Corps)"/>
                <a:ea typeface="Calibri" pitchFamily="34" charset="0"/>
                <a:cs typeface="Tahoma" pitchFamily="34" charset="0"/>
              </a:rPr>
              <a:t>Paiement :</a:t>
            </a: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079" dirty="0">
              <a:latin typeface="Calibri (Corps)"/>
              <a:ea typeface="Calibri" pitchFamily="34" charset="0"/>
              <a:cs typeface="Tahom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Le montant de l’inscription s’élève à </a:t>
            </a:r>
            <a:r>
              <a:rPr lang="fr-FR" altLang="fr-FR" sz="1079" b="1" dirty="0">
                <a:latin typeface="Calibri (Corps)"/>
                <a:ea typeface="Calibri" pitchFamily="34" charset="0"/>
                <a:cs typeface="Tahoma" pitchFamily="34" charset="0"/>
              </a:rPr>
              <a:t>70€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 pour les masters et doctorants 1</a:t>
            </a:r>
            <a:r>
              <a:rPr lang="fr-FR" altLang="fr-FR" sz="1079" baseline="30000" dirty="0">
                <a:latin typeface="Calibri (Corps)"/>
                <a:ea typeface="Calibri" pitchFamily="34" charset="0"/>
                <a:cs typeface="Tahoma" pitchFamily="34" charset="0"/>
              </a:rPr>
              <a:t>ère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 année, </a:t>
            </a:r>
            <a:r>
              <a:rPr lang="fr-FR" altLang="fr-FR" sz="1079" b="1" dirty="0">
                <a:latin typeface="Calibri (Corps)"/>
                <a:ea typeface="Calibri" pitchFamily="34" charset="0"/>
                <a:cs typeface="Tahoma" pitchFamily="34" charset="0"/>
              </a:rPr>
              <a:t>125€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 pour les doctorants 2</a:t>
            </a:r>
            <a:r>
              <a:rPr lang="fr-FR" altLang="fr-FR" sz="1079" baseline="30000" dirty="0">
                <a:latin typeface="Calibri (Corps)"/>
                <a:ea typeface="Calibri" pitchFamily="34" charset="0"/>
                <a:cs typeface="Tahoma" pitchFamily="34" charset="0"/>
              </a:rPr>
              <a:t>ème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 et 3</a:t>
            </a:r>
            <a:r>
              <a:rPr lang="fr-FR" altLang="fr-FR" sz="1079" baseline="30000" dirty="0">
                <a:latin typeface="Calibri (Corps)"/>
                <a:ea typeface="Calibri" pitchFamily="34" charset="0"/>
                <a:cs typeface="Tahoma" pitchFamily="34" charset="0"/>
              </a:rPr>
              <a:t>ème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 </a:t>
            </a:r>
            <a:r>
              <a:rPr lang="fr-FR" altLang="fr-FR" sz="1079" dirty="0" smtClean="0">
                <a:latin typeface="Calibri (Corps)"/>
                <a:ea typeface="Calibri" pitchFamily="34" charset="0"/>
                <a:cs typeface="Tahoma" pitchFamily="34" charset="0"/>
              </a:rPr>
              <a:t>années,</a:t>
            </a:r>
            <a:r>
              <a:rPr lang="fr-FR" altLang="fr-FR" sz="1079" b="1" dirty="0" smtClean="0">
                <a:latin typeface="Calibri (Corps)"/>
                <a:ea typeface="Calibri" pitchFamily="34" charset="0"/>
                <a:cs typeface="Tahoma" pitchFamily="34" charset="0"/>
              </a:rPr>
              <a:t>175 </a:t>
            </a:r>
            <a:r>
              <a:rPr lang="fr-FR" altLang="fr-FR" sz="1079" b="1" dirty="0">
                <a:latin typeface="Calibri (Corps)"/>
                <a:ea typeface="Calibri" pitchFamily="34" charset="0"/>
                <a:cs typeface="Tahoma" pitchFamily="34" charset="0"/>
              </a:rPr>
              <a:t>€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 pour un post-doctorant et </a:t>
            </a:r>
            <a:r>
              <a:rPr lang="fr-FR" altLang="fr-FR" sz="1079" b="1" dirty="0" smtClean="0">
                <a:latin typeface="Calibri (Corps)"/>
                <a:ea typeface="Calibri" pitchFamily="34" charset="0"/>
                <a:cs typeface="Tahoma" pitchFamily="34" charset="0"/>
              </a:rPr>
              <a:t>215 </a:t>
            </a:r>
            <a:r>
              <a:rPr lang="fr-FR" altLang="fr-FR" sz="1079" b="1" dirty="0">
                <a:latin typeface="Calibri (Corps)"/>
                <a:ea typeface="Calibri" pitchFamily="34" charset="0"/>
                <a:cs typeface="Tahoma" pitchFamily="34" charset="0"/>
              </a:rPr>
              <a:t>€</a:t>
            </a: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 pour un permanent (TVA de 0%). Merci de préciser la référence de la facture lors de vos paiements. Les virements doivent être effectués sur le compte associé au RIB ci-dessous.</a:t>
            </a:r>
          </a:p>
          <a:p>
            <a:pPr algn="just"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687" dirty="0">
              <a:latin typeface="Calibri (Corps)"/>
              <a:ea typeface="Calibri" pitchFamily="34" charset="0"/>
              <a:cs typeface="Tahoma" pitchFamily="34" charset="0"/>
            </a:endParaRPr>
          </a:p>
          <a:p>
            <a:pPr algn="just" defTabSz="89730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79" dirty="0">
                <a:latin typeface="Calibri (Corps)"/>
                <a:ea typeface="Calibri" pitchFamily="34" charset="0"/>
                <a:cs typeface="Tahoma" pitchFamily="34" charset="0"/>
              </a:rPr>
              <a:t>Votre règlement s’effectuera par : </a:t>
            </a:r>
            <a:endParaRPr lang="fr-FR" altLang="fr-FR" sz="196" dirty="0">
              <a:latin typeface="Calibri (Corps)"/>
              <a:cs typeface="Arial" pitchFamily="34" charset="0"/>
            </a:endParaRPr>
          </a:p>
          <a:p>
            <a:pPr defTabSz="897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766" dirty="0">
              <a:latin typeface="Calibri (Corps)"/>
              <a:cs typeface="Arial" pitchFamily="34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16F26508-5013-4E06-BA79-A19EDFCF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1032" y="9021694"/>
            <a:ext cx="435947" cy="517514"/>
          </a:xfrm>
        </p:spPr>
        <p:txBody>
          <a:bodyPr/>
          <a:lstStyle/>
          <a:p>
            <a:fld id="{D9476213-CFDA-470C-8089-C74E0A3A0660}" type="slidenum">
              <a:rPr lang="fr-FR" sz="3200" smtClean="0">
                <a:solidFill>
                  <a:schemeClr val="bg1"/>
                </a:solidFill>
              </a:rPr>
              <a:t>1</a:t>
            </a:fld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1" t="9631" r="10054" b="8847"/>
          <a:stretch/>
        </p:blipFill>
        <p:spPr>
          <a:xfrm>
            <a:off x="6002193" y="133052"/>
            <a:ext cx="1359861" cy="1515273"/>
          </a:xfrm>
          <a:prstGeom prst="rect">
            <a:avLst/>
          </a:prstGeom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9" r="2258" b="22920"/>
          <a:stretch/>
        </p:blipFill>
        <p:spPr bwMode="auto">
          <a:xfrm>
            <a:off x="106269" y="7311262"/>
            <a:ext cx="7441374" cy="177943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1076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1469</TotalTime>
  <Words>232</Words>
  <Application>Microsoft Office PowerPoint</Application>
  <PresentationFormat>Personnalisé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(Corps)</vt:lpstr>
      <vt:lpstr>Calibri Light</vt:lpstr>
      <vt:lpstr>Tahoma</vt:lpstr>
      <vt:lpstr>Times</vt:lpstr>
      <vt:lpstr>Times New Roman</vt:lpstr>
      <vt:lpstr>Wingdings</vt:lpstr>
      <vt:lpstr>Thème Office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BEKHTI Nihel</dc:creator>
  <cp:lastModifiedBy>OLIVIER PERRUCHON (Personnel)</cp:lastModifiedBy>
  <cp:revision>75</cp:revision>
  <dcterms:created xsi:type="dcterms:W3CDTF">2019-11-13T15:23:14Z</dcterms:created>
  <dcterms:modified xsi:type="dcterms:W3CDTF">2022-01-18T13:03:53Z</dcterms:modified>
</cp:coreProperties>
</file>